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79" r:id="rId2"/>
    <p:sldId id="380" r:id="rId3"/>
    <p:sldId id="381" r:id="rId4"/>
    <p:sldId id="382" r:id="rId5"/>
    <p:sldId id="383" r:id="rId6"/>
    <p:sldId id="384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009105"/>
            <a:ext cx="9144001" cy="1068945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219. BANG NGAK NAHIAM, SANGGAM AW?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439061"/>
            <a:ext cx="6858000" cy="1674253"/>
          </a:xfrm>
        </p:spPr>
        <p:txBody>
          <a:bodyPr>
            <a:normAutofit/>
          </a:bodyPr>
          <a:lstStyle/>
          <a:p>
            <a:r>
              <a:rPr lang="en-US" sz="1500" dirty="0"/>
              <a:t>Why Do You Wait, Dear Brother? </a:t>
            </a:r>
          </a:p>
          <a:p>
            <a:r>
              <a:rPr lang="en-US" sz="1500" dirty="0"/>
              <a:t>Mark 10:49</a:t>
            </a:r>
          </a:p>
          <a:p>
            <a:r>
              <a:rPr lang="en-US" sz="1500" dirty="0"/>
              <a:t>George Frederick Root, 1820-1895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793508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sanggam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aw?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Bang hang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khawlkhawl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Misiangte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maw?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084800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ding maw? Amah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ding maw?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ding maw? Amah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ding maw?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979809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Zekai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lecin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sanggam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aw?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phattuamna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a dang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maw?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lo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4251002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10822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Phawk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sanggam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aw?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hotkhiatna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maw?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7559455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sanggam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aw?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dekta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zekai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912718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205</Words>
  <Application>Microsoft Office PowerPoint</Application>
  <PresentationFormat>On-screen Show (4:3)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219. BANG NGAK NAHIAM, SANGGAM AW?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2018-12-14T14:21:59Z</dcterms:modified>
</cp:coreProperties>
</file>